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1pPr>
    <a:lvl2pPr marL="0" marR="0" indent="4572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2pPr>
    <a:lvl3pPr marL="0" marR="0" indent="9144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3pPr>
    <a:lvl4pPr marL="0" marR="0" indent="13716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4pPr>
    <a:lvl5pPr marL="0" marR="0" indent="18288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5pPr>
    <a:lvl6pPr marL="0" marR="0" indent="22860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6pPr>
    <a:lvl7pPr marL="0" marR="0" indent="27432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7pPr>
    <a:lvl8pPr marL="0" marR="0" indent="32004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8pPr>
    <a:lvl9pPr marL="0" marR="0" indent="36576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hueOff val="-217956"/>
              <a:satOff val="14368"/>
              <a:lumOff val="17764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CEEEE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571091"/>
              <a:satOff val="15926"/>
              <a:lumOff val="22314"/>
            </a:schemeClr>
          </a:solidFill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45B43B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45B43B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9036"/>
              <a:lumOff val="17111"/>
            </a:schemeClr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BD17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FBD17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8A2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CEEEF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32C5B9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2">
                  <a:hueOff val="240640"/>
                  <a:satOff val="2542"/>
                  <a:lumOff val="-13198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240640"/>
              <a:satOff val="2542"/>
              <a:lumOff val="-13198"/>
            </a:schemeClr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F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9" name="Shape 16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/>
          <p:nvPr>
            <p:ph type="body" sz="quarter" idx="21" hasCustomPrompt="1"/>
          </p:nvPr>
        </p:nvSpPr>
        <p:spPr>
          <a:xfrm>
            <a:off x="1219200" y="11986162"/>
            <a:ext cx="21945599" cy="605791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29" sz="3000"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pc="-128" sz="12800"/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1" hasCustomPrompt="1"/>
          </p:nvPr>
        </p:nvSpPr>
        <p:spPr>
          <a:xfrm>
            <a:off x="1219200" y="7567579"/>
            <a:ext cx="21945600" cy="225059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100" name="Slide Subtitle"/>
          <p:cNvSpPr txBox="1"/>
          <p:nvPr>
            <p:ph type="body" sz="quarter" idx="21" hasCustomPrompt="1"/>
          </p:nvPr>
        </p:nvSpPr>
        <p:spPr>
          <a:xfrm>
            <a:off x="1219200" y="2384648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101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genda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109" name="Body Level One…"/>
          <p:cNvSpPr txBox="1"/>
          <p:nvPr>
            <p:ph type="body" idx="1" hasCustomPrompt="1"/>
          </p:nvPr>
        </p:nvSpPr>
        <p:spPr>
          <a:xfrm>
            <a:off x="1219200" y="4013200"/>
            <a:ext cx="21945600" cy="838554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1pPr>
            <a:lvl2pPr marL="0" indent="45720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2pPr>
            <a:lvl3pPr marL="0" indent="91440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3pPr>
            <a:lvl4pPr marL="0" indent="137160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4pPr>
            <a:lvl5pPr marL="0" indent="182880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0" name="Agenda Subtitle"/>
          <p:cNvSpPr txBox="1"/>
          <p:nvPr>
            <p:ph type="body" sz="quarter" idx="21" hasCustomPrompt="1"/>
          </p:nvPr>
        </p:nvSpPr>
        <p:spPr>
          <a:xfrm>
            <a:off x="1219200" y="2387115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Agenda Subtitle</a:t>
            </a:r>
          </a:p>
        </p:txBody>
      </p:sp>
      <p:sp>
        <p:nvSpPr>
          <p:cNvPr id="111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Body Level One…"/>
          <p:cNvSpPr txBox="1"/>
          <p:nvPr>
            <p:ph type="body" idx="1" hasCustomPrompt="1"/>
          </p:nvPr>
        </p:nvSpPr>
        <p:spPr>
          <a:xfrm>
            <a:off x="1219200" y="3251200"/>
            <a:ext cx="21945600" cy="6604000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Fact information"/>
          <p:cNvSpPr txBox="1"/>
          <p:nvPr>
            <p:ph type="body" sz="quarter" idx="21" hasCustomPrompt="1"/>
          </p:nvPr>
        </p:nvSpPr>
        <p:spPr>
          <a:xfrm>
            <a:off x="1219200" y="8462239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Fact information</a:t>
            </a:r>
          </a:p>
        </p:txBody>
      </p:sp>
      <p:sp>
        <p:nvSpPr>
          <p:cNvPr id="127" name="Body Level One…"/>
          <p:cNvSpPr txBox="1"/>
          <p:nvPr>
            <p:ph type="body" sz="half" idx="1" hasCustomPrompt="1"/>
          </p:nvPr>
        </p:nvSpPr>
        <p:spPr>
          <a:xfrm>
            <a:off x="1219200" y="4214484"/>
            <a:ext cx="21945600" cy="4269708"/>
          </a:xfrm>
          <a:prstGeom prst="rect">
            <a:avLst/>
          </a:prstGeom>
        </p:spPr>
        <p:txBody>
          <a:bodyPr anchor="b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Attribution"/>
          <p:cNvSpPr txBox="1"/>
          <p:nvPr>
            <p:ph type="body" sz="quarter" idx="21" hasCustomPrompt="1"/>
          </p:nvPr>
        </p:nvSpPr>
        <p:spPr>
          <a:xfrm>
            <a:off x="1219200" y="11100053"/>
            <a:ext cx="21945602" cy="832613"/>
          </a:xfrm>
          <a:prstGeom prst="rect">
            <a:avLst/>
          </a:prstGeom>
        </p:spPr>
        <p:txBody>
          <a:bodyPr anchor="ctr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Attribution</a:t>
            </a:r>
          </a:p>
        </p:txBody>
      </p:sp>
      <p:sp>
        <p:nvSpPr>
          <p:cNvPr id="136" name="Body Level One…"/>
          <p:cNvSpPr txBox="1"/>
          <p:nvPr>
            <p:ph type="body" sz="half" idx="1" hasCustomPrompt="1"/>
          </p:nvPr>
        </p:nvSpPr>
        <p:spPr>
          <a:xfrm>
            <a:off x="1219200" y="4178300"/>
            <a:ext cx="21945600" cy="4416425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7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ea against sky at sunset 2"/>
          <p:cNvSpPr/>
          <p:nvPr>
            <p:ph type="pic" sz="quarter" idx="21"/>
          </p:nvPr>
        </p:nvSpPr>
        <p:spPr>
          <a:xfrm>
            <a:off x="15744825" y="5581752"/>
            <a:ext cx="7365408" cy="82804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5" name="Sea against sky at sunset 1"/>
          <p:cNvSpPr/>
          <p:nvPr>
            <p:ph type="pic" sz="quarter" idx="22"/>
          </p:nvPr>
        </p:nvSpPr>
        <p:spPr>
          <a:xfrm>
            <a:off x="15363825" y="1270000"/>
            <a:ext cx="8115300" cy="540900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6" name="Beach and sea at sunset"/>
          <p:cNvSpPr/>
          <p:nvPr>
            <p:ph type="pic" idx="23"/>
          </p:nvPr>
        </p:nvSpPr>
        <p:spPr>
          <a:xfrm>
            <a:off x="-63500" y="1270000"/>
            <a:ext cx="167640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7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beach and sea at sunset"/>
          <p:cNvSpPr/>
          <p:nvPr>
            <p:ph type="pic" idx="21"/>
          </p:nvPr>
        </p:nvSpPr>
        <p:spPr>
          <a:xfrm>
            <a:off x="1270000" y="-423334"/>
            <a:ext cx="21844000" cy="1456266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55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Beach and sea at sunset"/>
          <p:cNvSpPr/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pc="-128" sz="12800">
                <a:solidFill>
                  <a:srgbClr val="FFFFFF"/>
                </a:soli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Body Level One…"/>
          <p:cNvSpPr txBox="1"/>
          <p:nvPr>
            <p:ph type="body" sz="quarter" idx="1" hasCustomPrompt="1"/>
          </p:nvPr>
        </p:nvSpPr>
        <p:spPr>
          <a:xfrm>
            <a:off x="1219200" y="7569200"/>
            <a:ext cx="21945600" cy="22521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Author and Date"/>
          <p:cNvSpPr txBox="1"/>
          <p:nvPr>
            <p:ph type="body" sz="quarter" idx="22" hasCustomPrompt="1"/>
          </p:nvPr>
        </p:nvSpPr>
        <p:spPr>
          <a:xfrm>
            <a:off x="1219200" y="11988800"/>
            <a:ext cx="21945602" cy="605791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29" sz="3000">
                <a:solidFill>
                  <a:srgbClr val="FFFFFF"/>
                </a:solidFill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Title"/>
          <p:cNvSpPr txBox="1"/>
          <p:nvPr>
            <p:ph type="title" hasCustomPrompt="1"/>
          </p:nvPr>
        </p:nvSpPr>
        <p:spPr>
          <a:xfrm>
            <a:off x="1215495" y="4585102"/>
            <a:ext cx="9757338" cy="2540001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3" name="Sea against sky at sunset"/>
          <p:cNvSpPr/>
          <p:nvPr>
            <p:ph type="pic" idx="21"/>
          </p:nvPr>
        </p:nvSpPr>
        <p:spPr>
          <a:xfrm>
            <a:off x="9283700" y="1270000"/>
            <a:ext cx="167513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4" name="Body Level One…"/>
          <p:cNvSpPr txBox="1"/>
          <p:nvPr>
            <p:ph type="body" sz="quarter" idx="1" hasCustomPrompt="1"/>
          </p:nvPr>
        </p:nvSpPr>
        <p:spPr>
          <a:xfrm>
            <a:off x="1219200" y="7016750"/>
            <a:ext cx="9753600" cy="5416550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3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4" name="Slide Subtitle"/>
          <p:cNvSpPr txBox="1"/>
          <p:nvPr>
            <p:ph type="body" sz="quarter" idx="21" hasCustomPrompt="1"/>
          </p:nvPr>
        </p:nvSpPr>
        <p:spPr>
          <a:xfrm>
            <a:off x="1219200" y="2384648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xfrm>
            <a:off x="1219200" y="4013200"/>
            <a:ext cx="21945600" cy="8487148"/>
          </a:xfrm>
          <a:prstGeom prst="rect">
            <a:avLst/>
          </a:prstGeom>
        </p:spPr>
        <p:txBody>
          <a:bodyPr numCol="2" spcCol="2558384"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Title"/>
          <p:cNvSpPr txBox="1"/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1" name="Sea against sky at sunset"/>
          <p:cNvSpPr/>
          <p:nvPr>
            <p:ph type="pic" idx="21"/>
          </p:nvPr>
        </p:nvSpPr>
        <p:spPr>
          <a:xfrm>
            <a:off x="12192644" y="718588"/>
            <a:ext cx="10972801" cy="1232962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2" name="Slide Subtitle"/>
          <p:cNvSpPr txBox="1"/>
          <p:nvPr>
            <p:ph type="body" sz="quarter" idx="22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63" name="Body Level One…"/>
          <p:cNvSpPr txBox="1"/>
          <p:nvPr>
            <p:ph type="body" sz="half" idx="1" hasCustomPrompt="1"/>
          </p:nvPr>
        </p:nvSpPr>
        <p:spPr>
          <a:xfrm>
            <a:off x="1219200" y="4023221"/>
            <a:ext cx="9757569" cy="8384679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xfrm>
            <a:off x="1200403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Title"/>
          <p:cNvSpPr txBox="1"/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72" name="Slide Subtitle"/>
          <p:cNvSpPr txBox="1"/>
          <p:nvPr>
            <p:ph type="body" sz="quarter" idx="21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73" name="Body Level One…"/>
          <p:cNvSpPr txBox="1"/>
          <p:nvPr>
            <p:ph type="body" sz="half" idx="1" hasCustomPrompt="1"/>
          </p:nvPr>
        </p:nvSpPr>
        <p:spPr>
          <a:xfrm>
            <a:off x="1219200" y="4023221"/>
            <a:ext cx="9757569" cy="8384679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4" name="Slide Number"/>
          <p:cNvSpPr txBox="1"/>
          <p:nvPr>
            <p:ph type="sldNum" sz="quarter" idx="2"/>
          </p:nvPr>
        </p:nvSpPr>
        <p:spPr>
          <a:xfrm>
            <a:off x="1200403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lide Title"/>
          <p:cNvSpPr txBox="1"/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2" name="Slide Subtitle"/>
          <p:cNvSpPr txBox="1"/>
          <p:nvPr>
            <p:ph type="body" sz="quarter" idx="21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83" name="Body Level One…"/>
          <p:cNvSpPr txBox="1"/>
          <p:nvPr>
            <p:ph type="body" sz="half" idx="1" hasCustomPrompt="1"/>
          </p:nvPr>
        </p:nvSpPr>
        <p:spPr>
          <a:xfrm>
            <a:off x="1219200" y="4023221"/>
            <a:ext cx="9757569" cy="8384679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4" name="Slide Number"/>
          <p:cNvSpPr txBox="1"/>
          <p:nvPr>
            <p:ph type="sldNum" sz="quarter" idx="2"/>
          </p:nvPr>
        </p:nvSpPr>
        <p:spPr>
          <a:xfrm>
            <a:off x="1200403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ection Title"/>
          <p:cNvSpPr txBox="1"/>
          <p:nvPr>
            <p:ph type="title" hasCustomPrompt="1"/>
          </p:nvPr>
        </p:nvSpPr>
        <p:spPr>
          <a:xfrm>
            <a:off x="1219200" y="3242270"/>
            <a:ext cx="21945600" cy="6604001"/>
          </a:xfrm>
          <a:prstGeom prst="rect">
            <a:avLst/>
          </a:prstGeom>
        </p:spPr>
        <p:txBody>
          <a:bodyPr anchor="ctr"/>
          <a:lstStyle>
            <a:lvl1pPr>
              <a:defRPr spc="0" sz="12800"/>
            </a:lvl1pPr>
          </a:lstStyle>
          <a:p>
            <a:pPr/>
            <a:r>
              <a:t>Section Title</a:t>
            </a:r>
          </a:p>
        </p:txBody>
      </p:sp>
      <p:sp>
        <p:nvSpPr>
          <p:cNvPr id="92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/>
          <p:nvPr>
            <p:ph type="title" hasCustomPrompt="1"/>
          </p:nvPr>
        </p:nvSpPr>
        <p:spPr>
          <a:xfrm>
            <a:off x="1219200" y="774700"/>
            <a:ext cx="21945600" cy="1727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3" name="Body Level One…"/>
          <p:cNvSpPr txBox="1"/>
          <p:nvPr>
            <p:ph type="body" idx="1" hasCustomPrompt="1"/>
          </p:nvPr>
        </p:nvSpPr>
        <p:spPr>
          <a:xfrm>
            <a:off x="1219200" y="4013200"/>
            <a:ext cx="21948577" cy="848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997689" y="12700000"/>
            <a:ext cx="388621" cy="42926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2000">
                <a:solidFill>
                  <a:srgbClr val="5E5E5E"/>
                </a:solidFill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transition xmlns:p14="http://schemas.microsoft.com/office/powerpoint/2010/main" spd="med" advClick="1"/>
  <p:txStyles>
    <p:titleStyle>
      <a:lvl1pPr marL="0" marR="0" indent="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1pPr>
      <a:lvl2pPr marL="0" marR="0" indent="4572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2pPr>
      <a:lvl3pPr marL="0" marR="0" indent="9144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3pPr>
      <a:lvl4pPr marL="0" marR="0" indent="13716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4pPr>
      <a:lvl5pPr marL="0" marR="0" indent="18288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5pPr>
      <a:lvl6pPr marL="0" marR="0" indent="22860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6pPr>
      <a:lvl7pPr marL="0" marR="0" indent="27432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7pPr>
      <a:lvl8pPr marL="0" marR="0" indent="32004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8pPr>
      <a:lvl9pPr marL="0" marR="0" indent="36576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9pPr>
    </p:titleStyle>
    <p:bodyStyle>
      <a:lvl1pPr marL="5461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1pPr>
      <a:lvl2pPr marL="10922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2pPr>
      <a:lvl3pPr marL="16383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3pPr>
      <a:lvl4pPr marL="21844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4pPr>
      <a:lvl5pPr marL="27305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5pPr>
      <a:lvl6pPr marL="32766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6pPr>
      <a:lvl7pPr marL="38227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7pPr>
      <a:lvl8pPr marL="43688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8pPr>
      <a:lvl9pPr marL="49149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1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1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1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1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304"/>
          <p:cNvSpPr txBox="1"/>
          <p:nvPr>
            <p:ph type="body" idx="21"/>
          </p:nvPr>
        </p:nvSpPr>
        <p:spPr>
          <a:xfrm>
            <a:off x="21879894" y="451216"/>
            <a:ext cx="1962150" cy="96695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/>
          <a:lstStyle>
            <a:lvl1pPr>
              <a:defRPr spc="-38" sz="3800">
                <a:solidFill>
                  <a:srgbClr val="FF2600"/>
                </a:solidFill>
              </a:defRPr>
            </a:lvl1pPr>
          </a:lstStyle>
          <a:p>
            <a:pPr/>
            <a:r>
              <a:t>S304</a:t>
            </a:r>
          </a:p>
        </p:txBody>
      </p:sp>
      <p:sp>
        <p:nvSpPr>
          <p:cNvPr id="172" name="照我本相"/>
          <p:cNvSpPr txBox="1"/>
          <p:nvPr>
            <p:ph type="ctrTitle"/>
          </p:nvPr>
        </p:nvSpPr>
        <p:spPr>
          <a:xfrm>
            <a:off x="781164" y="1111858"/>
            <a:ext cx="21945601" cy="5895577"/>
          </a:xfrm>
          <a:prstGeom prst="rect">
            <a:avLst/>
          </a:prstGeom>
        </p:spPr>
        <p:txBody>
          <a:bodyPr anchor="ctr"/>
          <a:lstStyle>
            <a:lvl1pPr>
              <a:defRPr spc="0" sz="19000">
                <a:solidFill>
                  <a:srgbClr val="FF2600"/>
                </a:solidFill>
              </a:defRPr>
            </a:lvl1pPr>
          </a:lstStyle>
          <a:p>
            <a:pPr/>
            <a:r>
              <a:t>照我本相</a:t>
            </a:r>
          </a:p>
        </p:txBody>
      </p:sp>
      <p:sp>
        <p:nvSpPr>
          <p:cNvPr id="173" name="Just As I Am"/>
          <p:cNvSpPr txBox="1"/>
          <p:nvPr>
            <p:ph type="subTitle" sz="half" idx="1"/>
          </p:nvPr>
        </p:nvSpPr>
        <p:spPr>
          <a:xfrm>
            <a:off x="-657853" y="4974411"/>
            <a:ext cx="24823634" cy="3767178"/>
          </a:xfrm>
          <a:prstGeom prst="rect">
            <a:avLst/>
          </a:prstGeom>
        </p:spPr>
        <p:txBody>
          <a:bodyPr anchor="ctr"/>
          <a:lstStyle>
            <a:lvl1pPr defTabSz="2438400">
              <a:lnSpc>
                <a:spcPct val="80000"/>
              </a:lnSpc>
              <a:defRPr spc="0" sz="14600">
                <a:solidFill>
                  <a:srgbClr val="FF2600"/>
                </a:solidFill>
                <a:latin typeface="+mn-lt"/>
                <a:ea typeface="+mn-ea"/>
                <a:cs typeface="+mn-cs"/>
                <a:sym typeface="Canela Bold"/>
              </a:defRPr>
            </a:lvl1pPr>
          </a:lstStyle>
          <a:p>
            <a:pPr/>
            <a:r>
              <a:t>Just As I Am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照我本相，無善可陳，…"/>
          <p:cNvSpPr txBox="1"/>
          <p:nvPr>
            <p:ph type="title"/>
          </p:nvPr>
        </p:nvSpPr>
        <p:spPr>
          <a:xfrm>
            <a:off x="1219200" y="775751"/>
            <a:ext cx="21945601" cy="9259309"/>
          </a:xfrm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FF2600"/>
                </a:solidFill>
              </a:defRPr>
            </a:pPr>
            <a:r>
              <a:t>照我本相，無善可陳， </a:t>
            </a:r>
          </a:p>
          <a:p>
            <a:pPr>
              <a:defRPr>
                <a:solidFill>
                  <a:srgbClr val="FF2600"/>
                </a:solidFill>
              </a:defRPr>
            </a:pPr>
            <a:r>
              <a:t>惟主流血替我受刑， </a:t>
            </a:r>
          </a:p>
          <a:p>
            <a:pPr>
              <a:defRPr>
                <a:solidFill>
                  <a:srgbClr val="FF2600"/>
                </a:solidFill>
              </a:defRPr>
            </a:pPr>
            <a:r>
              <a:t>並且召我因祢得生，</a:t>
            </a:r>
          </a:p>
          <a:p>
            <a:pPr>
              <a:defRPr>
                <a:solidFill>
                  <a:srgbClr val="FF2600"/>
                </a:solidFill>
              </a:defRPr>
            </a:pPr>
            <a:r>
              <a:t>救主耶穌，我來，我來！</a:t>
            </a:r>
          </a:p>
        </p:txBody>
      </p:sp>
      <p:sp>
        <p:nvSpPr>
          <p:cNvPr id="176" name="照我本相 1/4"/>
          <p:cNvSpPr txBox="1"/>
          <p:nvPr/>
        </p:nvSpPr>
        <p:spPr>
          <a:xfrm>
            <a:off x="20050259" y="12804246"/>
            <a:ext cx="3661738" cy="9565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照我本相 1/4</a:t>
            </a:r>
          </a:p>
        </p:txBody>
      </p:sp>
      <p:sp>
        <p:nvSpPr>
          <p:cNvPr id="177" name="Just as I am, without one plea, But that Thy blood was shed for me;…"/>
          <p:cNvSpPr txBox="1"/>
          <p:nvPr/>
        </p:nvSpPr>
        <p:spPr>
          <a:xfrm>
            <a:off x="79701" y="9975064"/>
            <a:ext cx="24224600" cy="22345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>
              <a:defRPr sz="5000">
                <a:solidFill>
                  <a:srgbClr val="FFFFFF"/>
                </a:solidFill>
                <a:latin typeface="Canela Text Bold"/>
                <a:ea typeface="Canela Text Bold"/>
                <a:cs typeface="Canela Text Bold"/>
                <a:sym typeface="Canela Text Bold"/>
              </a:defRPr>
            </a:pPr>
            <a:r>
              <a:t>Just as I am, without one plea, But that Thy blood was shed for me;</a:t>
            </a:r>
          </a:p>
          <a:p>
            <a:pPr algn="ctr">
              <a:defRPr sz="5000">
                <a:solidFill>
                  <a:srgbClr val="FFFFFF"/>
                </a:solidFill>
                <a:latin typeface="Canela Text Bold"/>
                <a:ea typeface="Canela Text Bold"/>
                <a:cs typeface="Canela Text Bold"/>
                <a:sym typeface="Canela Text Bold"/>
              </a:defRPr>
            </a:pPr>
            <a:r>
              <a:t>And that Thou biddest me come to Thee —O Lamb of God, I come, I come!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照我本相，來到主前，…"/>
          <p:cNvSpPr txBox="1"/>
          <p:nvPr>
            <p:ph type="title"/>
          </p:nvPr>
        </p:nvSpPr>
        <p:spPr>
          <a:xfrm>
            <a:off x="1219200" y="775751"/>
            <a:ext cx="21945600" cy="9259309"/>
          </a:xfrm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FF2600"/>
                </a:solidFill>
              </a:defRPr>
            </a:pPr>
            <a:r>
              <a:t>照我本相，來到主前， </a:t>
            </a:r>
          </a:p>
          <a:p>
            <a:pPr>
              <a:defRPr>
                <a:solidFill>
                  <a:srgbClr val="FF2600"/>
                </a:solidFill>
              </a:defRPr>
            </a:pPr>
            <a:r>
              <a:t>我無能力自洗罪污； </a:t>
            </a:r>
          </a:p>
          <a:p>
            <a:pPr>
              <a:defRPr>
                <a:solidFill>
                  <a:srgbClr val="FF2600"/>
                </a:solidFill>
              </a:defRPr>
            </a:pPr>
            <a:r>
              <a:t>惟靠救主寶血洗淨，</a:t>
            </a:r>
          </a:p>
          <a:p>
            <a:pPr>
              <a:defRPr>
                <a:solidFill>
                  <a:srgbClr val="FF2600"/>
                </a:solidFill>
              </a:defRPr>
            </a:pPr>
            <a:r>
              <a:t>救主耶穌，我來，我來！</a:t>
            </a:r>
          </a:p>
        </p:txBody>
      </p:sp>
      <p:sp>
        <p:nvSpPr>
          <p:cNvPr id="180" name="照我本相 2/4"/>
          <p:cNvSpPr txBox="1"/>
          <p:nvPr/>
        </p:nvSpPr>
        <p:spPr>
          <a:xfrm>
            <a:off x="19685229" y="12658234"/>
            <a:ext cx="3661739" cy="9565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照我本相 2/4</a:t>
            </a:r>
          </a:p>
        </p:txBody>
      </p:sp>
      <p:sp>
        <p:nvSpPr>
          <p:cNvPr id="181" name="Just as I am, and waiting not, To rid my soul of one dark blot; to thee,…"/>
          <p:cNvSpPr txBox="1"/>
          <p:nvPr/>
        </p:nvSpPr>
        <p:spPr>
          <a:xfrm>
            <a:off x="79701" y="9975064"/>
            <a:ext cx="24224600" cy="22345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>
              <a:defRPr sz="5000">
                <a:solidFill>
                  <a:srgbClr val="FFFFFF"/>
                </a:solidFill>
                <a:latin typeface="Canela Text Bold"/>
                <a:ea typeface="Canela Text Bold"/>
                <a:cs typeface="Canela Text Bold"/>
                <a:sym typeface="Canela Text Bold"/>
              </a:defRPr>
            </a:pPr>
            <a:r>
              <a:t>Just as I am, and waiting not, To rid my soul of one dark blot; to thee, </a:t>
            </a:r>
          </a:p>
          <a:p>
            <a:pPr algn="ctr">
              <a:defRPr sz="5000">
                <a:solidFill>
                  <a:srgbClr val="FFFFFF"/>
                </a:solidFill>
                <a:latin typeface="Canela Text Bold"/>
                <a:ea typeface="Canela Text Bold"/>
                <a:cs typeface="Canela Text Bold"/>
                <a:sym typeface="Canela Text Bold"/>
              </a:defRPr>
            </a:pPr>
            <a:r>
              <a:t>whose blood can cleanse each spot, O Lamb of God, I come, I come!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照我本相，主肯收留，…"/>
          <p:cNvSpPr txBox="1"/>
          <p:nvPr>
            <p:ph type="title"/>
          </p:nvPr>
        </p:nvSpPr>
        <p:spPr>
          <a:xfrm>
            <a:off x="1219200" y="775751"/>
            <a:ext cx="21945600" cy="9259309"/>
          </a:xfrm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FF2600"/>
                </a:solidFill>
              </a:defRPr>
            </a:pPr>
            <a:r>
              <a:t>照我本相，主肯收留， </a:t>
            </a:r>
          </a:p>
          <a:p>
            <a:pPr>
              <a:defRPr>
                <a:solidFill>
                  <a:srgbClr val="FF2600"/>
                </a:solidFill>
              </a:defRPr>
            </a:pPr>
            <a:r>
              <a:t>賜我生命赦我罪愆， </a:t>
            </a:r>
          </a:p>
          <a:p>
            <a:pPr>
              <a:defRPr>
                <a:solidFill>
                  <a:srgbClr val="FF2600"/>
                </a:solidFill>
              </a:defRPr>
            </a:pPr>
            <a:r>
              <a:t>主既應許必定成就，</a:t>
            </a:r>
          </a:p>
          <a:p>
            <a:pPr>
              <a:defRPr>
                <a:solidFill>
                  <a:srgbClr val="FF2600"/>
                </a:solidFill>
              </a:defRPr>
            </a:pPr>
            <a:r>
              <a:t>救主耶穌，我來，我來！</a:t>
            </a:r>
          </a:p>
        </p:txBody>
      </p:sp>
      <p:sp>
        <p:nvSpPr>
          <p:cNvPr id="184" name="照我本相 3/4"/>
          <p:cNvSpPr txBox="1"/>
          <p:nvPr/>
        </p:nvSpPr>
        <p:spPr>
          <a:xfrm>
            <a:off x="20634307" y="12512222"/>
            <a:ext cx="3661739" cy="9565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照我本相 3/4</a:t>
            </a:r>
          </a:p>
        </p:txBody>
      </p:sp>
      <p:sp>
        <p:nvSpPr>
          <p:cNvPr id="185" name="Just as I am, Thou wilt receive, Wilt welcome, pardon, cleanse, relieve;…"/>
          <p:cNvSpPr txBox="1"/>
          <p:nvPr/>
        </p:nvSpPr>
        <p:spPr>
          <a:xfrm>
            <a:off x="79701" y="9975064"/>
            <a:ext cx="24224600" cy="22345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>
              <a:defRPr sz="5000">
                <a:solidFill>
                  <a:srgbClr val="FFFFFF"/>
                </a:solidFill>
                <a:latin typeface="Canela Text Bold"/>
                <a:ea typeface="Canela Text Bold"/>
                <a:cs typeface="Canela Text Bold"/>
                <a:sym typeface="Canela Text Bold"/>
              </a:defRPr>
            </a:pPr>
            <a:r>
              <a:t>Just as I am, Thou wilt receive, Wilt welcome, pardon, cleanse, relieve;</a:t>
            </a:r>
          </a:p>
          <a:p>
            <a:pPr algn="ctr">
              <a:defRPr sz="5000">
                <a:solidFill>
                  <a:srgbClr val="FFFFFF"/>
                </a:solidFill>
                <a:latin typeface="Canela Text Bold"/>
                <a:ea typeface="Canela Text Bold"/>
                <a:cs typeface="Canela Text Bold"/>
                <a:sym typeface="Canela Text Bold"/>
              </a:defRPr>
            </a:pPr>
            <a:r>
              <a:t>Because Thy promise I believe, O Lamb of God, I come, I come!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我来就主，蒙主大愛，…"/>
          <p:cNvSpPr txBox="1"/>
          <p:nvPr>
            <p:ph type="title"/>
          </p:nvPr>
        </p:nvSpPr>
        <p:spPr>
          <a:xfrm>
            <a:off x="1219200" y="775751"/>
            <a:ext cx="21945600" cy="9259309"/>
          </a:xfrm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FF2600"/>
                </a:solidFill>
              </a:defRPr>
            </a:pPr>
            <a:r>
              <a:t>我来就主，蒙主大愛， </a:t>
            </a:r>
          </a:p>
          <a:p>
            <a:pPr>
              <a:defRPr>
                <a:solidFill>
                  <a:srgbClr val="FF2600"/>
                </a:solidFill>
              </a:defRPr>
            </a:pPr>
            <a:r>
              <a:t>除我一切罪孽障礙； </a:t>
            </a:r>
          </a:p>
          <a:p>
            <a:pPr>
              <a:defRPr>
                <a:solidFill>
                  <a:srgbClr val="FF2600"/>
                </a:solidFill>
              </a:defRPr>
            </a:pPr>
            <a:r>
              <a:t>今願歸主永遠屬主，</a:t>
            </a:r>
          </a:p>
          <a:p>
            <a:pPr>
              <a:defRPr>
                <a:solidFill>
                  <a:srgbClr val="FF2600"/>
                </a:solidFill>
              </a:defRPr>
            </a:pPr>
            <a:r>
              <a:t>救主耶穌，我來，我來！</a:t>
            </a:r>
          </a:p>
        </p:txBody>
      </p:sp>
      <p:sp>
        <p:nvSpPr>
          <p:cNvPr id="188" name="照我本相 4/4"/>
          <p:cNvSpPr txBox="1"/>
          <p:nvPr/>
        </p:nvSpPr>
        <p:spPr>
          <a:xfrm>
            <a:off x="19466211" y="12658234"/>
            <a:ext cx="3661739" cy="9565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照我本相 4/4</a:t>
            </a:r>
          </a:p>
        </p:txBody>
      </p:sp>
      <p:sp>
        <p:nvSpPr>
          <p:cNvPr id="189" name="Just as I am, Thy love unknown,  Hath broken every barrier down;…"/>
          <p:cNvSpPr txBox="1"/>
          <p:nvPr/>
        </p:nvSpPr>
        <p:spPr>
          <a:xfrm>
            <a:off x="79701" y="9975064"/>
            <a:ext cx="24224600" cy="22345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>
              <a:defRPr sz="5000">
                <a:solidFill>
                  <a:srgbClr val="FFFFFF"/>
                </a:solidFill>
                <a:latin typeface="Canela Text Bold"/>
                <a:ea typeface="Canela Text Bold"/>
                <a:cs typeface="Canela Text Bold"/>
                <a:sym typeface="Canela Text Bold"/>
              </a:defRPr>
            </a:pPr>
            <a:r>
              <a:t>Just as I am, Thy love unknown,  Hath broken every barrier down;</a:t>
            </a:r>
          </a:p>
          <a:p>
            <a:pPr algn="ctr">
              <a:defRPr sz="5000">
                <a:solidFill>
                  <a:srgbClr val="FFFFFF"/>
                </a:solidFill>
                <a:latin typeface="Canela Text Bold"/>
                <a:ea typeface="Canela Text Bold"/>
                <a:cs typeface="Canela Text Bold"/>
                <a:sym typeface="Canela Text Bold"/>
              </a:defRPr>
            </a:pPr>
            <a:r>
              <a:t>Now, to be Thine, yes, Thine alone, O Lamb of God, I come, I come!</a:t>
            </a:r>
          </a:p>
        </p:txBody>
      </p:sp>
      <p:sp>
        <p:nvSpPr>
          <p:cNvPr id="190" name="Star"/>
          <p:cNvSpPr/>
          <p:nvPr/>
        </p:nvSpPr>
        <p:spPr>
          <a:xfrm>
            <a:off x="22884876" y="12660021"/>
            <a:ext cx="1003704" cy="952987"/>
          </a:xfrm>
          <a:prstGeom prst="star5">
            <a:avLst>
              <a:gd name="adj" fmla="val 19100"/>
              <a:gd name="hf" fmla="val 105146"/>
              <a:gd name="vf" fmla="val 110557"/>
            </a:avLst>
          </a:prstGeom>
          <a:solidFill>
            <a:srgbClr val="ED220D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11303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Graphik"/>
            <a:ea typeface="Graphik"/>
            <a:cs typeface="Graphik"/>
            <a:sym typeface="Graphi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11303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Graphik"/>
            <a:ea typeface="Graphik"/>
            <a:cs typeface="Graphik"/>
            <a:sym typeface="Graphi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